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9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2076137988" r:id="rId26"/>
    <p:sldId id="3766" r:id="rId27"/>
    <p:sldId id="34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2076137988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/>
    <p:restoredTop sz="92813"/>
  </p:normalViewPr>
  <p:slideViewPr>
    <p:cSldViewPr snapToGrid="0" snapToObjects="1">
      <p:cViewPr varScale="1">
        <p:scale>
          <a:sx n="131" d="100"/>
          <a:sy n="131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5/23/23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svg"/><Relationship Id="rId26" Type="http://schemas.openxmlformats.org/officeDocument/2006/relationships/image" Target="../media/image170.png"/><Relationship Id="rId3" Type="http://schemas.openxmlformats.org/officeDocument/2006/relationships/image" Target="../media/image147.tiff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tiff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0.png"/><Relationship Id="rId11" Type="http://schemas.openxmlformats.org/officeDocument/2006/relationships/image" Target="../media/image155.tiff"/><Relationship Id="rId24" Type="http://schemas.openxmlformats.org/officeDocument/2006/relationships/image" Target="../media/image168.png"/><Relationship Id="rId5" Type="http://schemas.openxmlformats.org/officeDocument/2006/relationships/image" Target="../media/image149.tiff"/><Relationship Id="rId15" Type="http://schemas.openxmlformats.org/officeDocument/2006/relationships/image" Target="../media/image159.tiff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tiff"/><Relationship Id="rId9" Type="http://schemas.openxmlformats.org/officeDocument/2006/relationships/image" Target="../media/image153.tiff"/><Relationship Id="rId14" Type="http://schemas.openxmlformats.org/officeDocument/2006/relationships/image" Target="../media/image158.tiff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3417" y="4817746"/>
            <a:ext cx="896304" cy="448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25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6276</TotalTime>
  <Words>1235</Words>
  <Application>Microsoft Macintosh PowerPoint</Application>
  <PresentationFormat>Widescreen</PresentationFormat>
  <Paragraphs>297</Paragraphs>
  <Slides>25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Carbide Supply Chain Security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PowerPoint Presentation</vt:lpstr>
      <vt:lpstr>Rancher is always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318</cp:revision>
  <dcterms:created xsi:type="dcterms:W3CDTF">2020-11-17T10:12:06Z</dcterms:created>
  <dcterms:modified xsi:type="dcterms:W3CDTF">2023-05-23T14:45:41Z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